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4" r:id="rId8"/>
    <p:sldId id="792" r:id="rId9"/>
    <p:sldId id="79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18" autoAdjust="0"/>
    <p:restoredTop sz="94980" autoAdjust="0"/>
  </p:normalViewPr>
  <p:slideViewPr>
    <p:cSldViewPr snapToGrid="0">
      <p:cViewPr varScale="1">
        <p:scale>
          <a:sx n="75" d="100"/>
          <a:sy n="75" d="100"/>
        </p:scale>
        <p:origin x="69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8/7/2022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8/7/2022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8874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#S2-152E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August 17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26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2022,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S2-2205481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SA2 152E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SA2 152E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WG2#152E Electronic, August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17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26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thiebau2\Documents\Documents\3gpp\0WG2_Arch\151-Elbonia-2205\Docs\S2-220489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for 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030413"/>
            <a:ext cx="8554481" cy="5273395"/>
          </a:xfrm>
        </p:spPr>
        <p:txBody>
          <a:bodyPr/>
          <a:lstStyle/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6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August meeting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Finalize the solutions to KI2 (no solution update for KI </a:t>
            </a:r>
            <a:r>
              <a:rPr lang="en-CA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2 </a:t>
            </a:r>
            <a:r>
              <a:rPr lang="en-CA" sz="14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after this meeting</a:t>
            </a:r>
            <a:r>
              <a:rPr lang="en-CA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, </a:t>
            </a:r>
            <a:r>
              <a:rPr lang="en-CA" sz="14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priority to solution update for KI </a:t>
            </a:r>
            <a:r>
              <a:rPr lang="en-CA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2 in August)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(1 meeting thread for KI 2 evaluation and conclusion + ~ 10 meeting threads for KI 2 solution updates) (leaving ~ 4 threads for KI 1 solution updates)</a:t>
            </a:r>
            <a:r>
              <a:rPr lang="en-CA" sz="14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(solutions update for KI1 allowed in October) </a:t>
            </a:r>
            <a:endParaRPr lang="en-CA" sz="1400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Companies should submit papers to explain their choice for KI2 conclusion but we will pick only one (possibly empty to start writing together the conclusion) to </a:t>
            </a:r>
            <a:r>
              <a:rPr lang="en-CA" sz="1400" b="1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conclude on KI 2 (evaluation and conclusions about slicing for Non 3GPP).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At the August/January meeting, only one document will be taken as baseline for evaluation and conclusions. </a:t>
            </a:r>
            <a:endParaRPr lang="en-CA" sz="1400" dirty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</a:rPr>
              <a:t>WID submitted in August only for KI2. TR sent for information in August;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</a:rPr>
              <a:t>in October: Finish KI1 solution update and do Normative work for KI2 (3 CR, ONE for each of 501/502/503)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</a:rPr>
              <a:t>January meeting conclude (evaluation and conclusions) on KI 1 (different handling of different devices) using BBF/CableLabs feedback. Normative work for KI1 in Q1 2023. WID update in January based on the conclusions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</a:rPr>
              <a:t>TR can only be approved in March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</a:rPr>
              <a:t>Very possible that we need an exception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1661081"/>
            <a:ext cx="166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292F9457-4D45-4322-8285-8DB5DD57C7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3992726"/>
              </p:ext>
            </p:extLst>
          </p:nvPr>
        </p:nvGraphicFramePr>
        <p:xfrm>
          <a:off x="1404594" y="550088"/>
          <a:ext cx="5894685" cy="863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4965">
                  <a:extLst>
                    <a:ext uri="{9D8B030D-6E8A-4147-A177-3AD203B41FA5}">
                      <a16:colId xmlns:a16="http://schemas.microsoft.com/office/drawing/2014/main" val="2848104602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1428984742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8594909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690293450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14400044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381002233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25112187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377213351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1330107351"/>
                    </a:ext>
                  </a:extLst>
                </a:gridCol>
              </a:tblGrid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May,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Aug,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Oct,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Nov,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Jan,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Feb,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114200"/>
                  </a:ext>
                </a:extLst>
              </a:tr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#154AH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TU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2330246"/>
                  </a:ext>
                </a:extLst>
              </a:tr>
              <a:tr h="250112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2,5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7800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6039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in August 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Completed all KI2 solutions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concluded on KI 2 (slicing for Non 3GPP)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Agreed on a WID targeting KI2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Normative work for KI2 in October + finalizing KI 1 solutions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No 5WWC work in November (reduce number of topics at F2F meeting)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solidFill>
                  <a:srgbClr val="FF0000"/>
                </a:solidFill>
                <a:latin typeface="Calibri" panose="020F0502020204030204" pitchFamily="34" charset="0"/>
              </a:rPr>
              <a:t>January  meeting conclude on KI 1 </a:t>
            </a:r>
            <a:r>
              <a:rPr lang="en-CA" sz="1400" dirty="0">
                <a:latin typeface="Calibri" panose="020F0502020204030204" pitchFamily="34" charset="0"/>
              </a:rPr>
              <a:t>(different handling of devices) using BBF/CableLabs feedback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WID update at January meeting to include normative work for KI1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Normative work for KI1 in Q1 2023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/>
              <a:t>None (the SID has no RAN impacts)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0220113"/>
              </p:ext>
            </p:extLst>
          </p:nvPr>
        </p:nvGraphicFramePr>
        <p:xfrm>
          <a:off x="186300" y="1481714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March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algn="ctr"/>
                      <a:r>
                        <a:rPr lang="en-GB" sz="140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S2-2204899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SA3 has started a related study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</a:t>
            </a:r>
            <a:r>
              <a:rPr lang="de-DE" sz="1400" b="1" dirty="0" err="1"/>
              <a:t>October</a:t>
            </a:r>
            <a:r>
              <a:rPr lang="de-DE" sz="1400" b="1" dirty="0"/>
              <a:t>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Normative work for KI2 in + finalizing KI 1 solutions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/>
              <a:t>KI1 completion </a:t>
            </a:r>
            <a:r>
              <a:rPr lang="en-GB" sz="1200" dirty="0"/>
              <a:t>only in Q1 2023 (due to late feedback from BBF/CableLabs)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5089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8961</TotalTime>
  <Words>480</Words>
  <Application>Microsoft Office PowerPoint</Application>
  <PresentationFormat>On-screen Show (4:3)</PresentationFormat>
  <Paragraphs>85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for 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LTHBM0</cp:lastModifiedBy>
  <cp:revision>1321</cp:revision>
  <dcterms:created xsi:type="dcterms:W3CDTF">2008-08-30T09:32:10Z</dcterms:created>
  <dcterms:modified xsi:type="dcterms:W3CDTF">2022-08-07T14:12:14Z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